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7" r:id="rId37"/>
    <p:sldId id="376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90" r:id="rId50"/>
    <p:sldId id="3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30.xml"/><Relationship Id="rId17" Type="http://schemas.openxmlformats.org/officeDocument/2006/relationships/slide" Target="slide38.xml"/><Relationship Id="rId2" Type="http://schemas.openxmlformats.org/officeDocument/2006/relationships/slide" Target="slide18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1.xm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slide" Target="slide25.xml"/><Relationship Id="rId14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29.xml"/><Relationship Id="rId7" Type="http://schemas.openxmlformats.org/officeDocument/2006/relationships/slide" Target="slide3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4.xml"/><Relationship Id="rId4" Type="http://schemas.openxmlformats.org/officeDocument/2006/relationships/slide" Target="slide31.xml"/><Relationship Id="rId9" Type="http://schemas.openxmlformats.org/officeDocument/2006/relationships/slide" Target="slide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People Who Chose “</a:t>
            </a:r>
            <a:r>
              <a:rPr lang="en-US" sz="4000" i="1">
                <a:solidFill>
                  <a:schemeClr val="tx1"/>
                </a:solidFill>
              </a:rPr>
              <a:t>Other”As</a:t>
            </a:r>
            <a:r>
              <a:rPr lang="en-US" sz="4000" i="1" dirty="0">
                <a:solidFill>
                  <a:schemeClr val="tx1"/>
                </a:solidFill>
              </a:rPr>
              <a:t> Job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People Who Chose Other As Job Title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C1C53CC-A506-CB88-2B41-4CF0B8CB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29342B-54FB-9D58-7DDF-854698316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4A177CE-8D62-B9F6-8914-92058302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AD482CF-D543-5685-C9C1-7098704F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A5A00D-3E4E-3686-0158-560F8CDE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EE75DBE6-168B-7945-BF27-C6808A34A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1B1D646-B0C6-ACBB-1657-37BA43E8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9C808B3-FAC8-DFBB-5E88-C828618C0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201384F-2154-498B-43F8-31D96009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CAA5824-2DBD-36B5-3D2F-22CFD6A6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43212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</a:t>
            </a:r>
            <a:r>
              <a:rPr lang="en-US">
                <a:solidFill>
                  <a:schemeClr val="tx1"/>
                </a:solidFill>
              </a:rPr>
              <a:t>Questions 2,3,5,6,8 </a:t>
            </a:r>
            <a:r>
              <a:rPr lang="en-US" dirty="0">
                <a:solidFill>
                  <a:schemeClr val="tx1"/>
                </a:solidFill>
              </a:rPr>
              <a:t>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21 Was Unusable So the Question Was 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0701B1F-1299-D4E4-6DD0-3413BE52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7AE536A-57AE-D3A5-D2D4-DD0BE41A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006FA92-4013-25AA-20E7-34BF8F04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59E1711-7A73-8E08-51F8-5DF2FB43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5BF1FE3-3329-DACB-1A79-954B6A7A2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0B1884-E5D4-F608-C1DB-C92687F3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C1F2658-C122-0DDA-53CA-86711D85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9D40729-7EF1-740A-63AC-CE10AFA9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9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305A73B-10E9-6A2B-5F01-F3F87BB77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E124242A-910E-A7DC-04A0-2DC671FD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7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A035FDB-4C8B-9C1F-9EB8-A3E4B37C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753269A-AC2B-FC4E-1513-F61CECCE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BEAACF3-8E91-CA2E-EF37-681F7EDC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F9C16FB9-9673-E454-99CA-5AB82189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532FBB3E-1284-294B-95D9-7F7F5C8F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929C28-5E11-12D7-1A2E-0218DAA1F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7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255A802-9847-6980-C81E-5D91AB114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9C619C6-CF1D-8174-5CDE-13387509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1E7EA88-E309-E2FE-2AE1-F608D4F12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9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23D8676-3EB3-6BF0-8651-789A8A5B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84655644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15E2810-AE35-EB37-AFCC-66799A9D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0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D78DCCF-8BB4-2E41-3A42-677F0D0A5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5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B499365-C89E-E3C5-5AAC-A052C0E77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6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83F11F45-160B-4EDC-A981-75AE7EF2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0531F67-4E3D-3BF7-435F-44AA001A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679D482-316A-ACFD-9832-DBCF22F4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785850-DD1C-ED59-90E6-E1C86744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3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EEB1E4E-50C0-60D3-4C4D-74C7893D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1029829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</a:t>
                      </a:r>
                      <a:r>
                        <a:rPr lang="en-US" sz="1400" dirty="0"/>
                        <a:t>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22</a:t>
                      </a:r>
                      <a:r>
                        <a:rPr lang="en-US" sz="1400" dirty="0"/>
                        <a:t>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23</a:t>
                      </a:r>
                      <a:r>
                        <a:rPr lang="en-US" sz="1400" dirty="0"/>
                        <a:t>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27A</a:t>
                      </a:r>
                      <a:r>
                        <a:rPr lang="en-US" sz="1400" dirty="0"/>
                        <a:t>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2" action="ppaction://hlinksldjump"/>
                        </a:rPr>
                        <a:t>28A</a:t>
                      </a:r>
                      <a:r>
                        <a:rPr lang="en-US" sz="1400" dirty="0"/>
                        <a:t>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3" action="ppaction://hlinksldjump"/>
                        </a:rPr>
                        <a:t>29A</a:t>
                      </a:r>
                      <a:r>
                        <a:rPr lang="en-US" sz="1400" dirty="0"/>
                        <a:t>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4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5" action="ppaction://hlinksldjump"/>
                        </a:rPr>
                        <a:t>31A</a:t>
                      </a:r>
                      <a:r>
                        <a:rPr lang="en-US" sz="1400" dirty="0"/>
                        <a:t>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7114447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35A</a:t>
                      </a:r>
                      <a:r>
                        <a:rPr lang="en-US" sz="1400" dirty="0"/>
                        <a:t>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36</a:t>
                      </a:r>
                      <a:r>
                        <a:rPr lang="en-US" sz="1400" dirty="0"/>
                        <a:t>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6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2528418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FA6BD4C-C997-3783-30A9-17BEC73D3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D976D53-0E2B-FC07-65C0-E724C3E8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2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751</TotalTime>
  <Words>1231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Bookman Old Style</vt:lpstr>
      <vt:lpstr>Calibri</vt:lpstr>
      <vt:lpstr>Franklin Gothic Book</vt:lpstr>
      <vt:lpstr>1_RetrospectVTI</vt:lpstr>
      <vt:lpstr>People Who Chose “Other”As Job Title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8</cp:revision>
  <dcterms:created xsi:type="dcterms:W3CDTF">2022-08-03T13:53:31Z</dcterms:created>
  <dcterms:modified xsi:type="dcterms:W3CDTF">2022-08-06T15:49:28Z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